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th Mulamba" userId="dd96a6adce8b60ea" providerId="LiveId" clId="{E685B8A8-B542-497B-87E5-EC41AEE395AC}"/>
    <pc:docChg chg="modSld sldOrd">
      <pc:chgData name="Keith Mulamba" userId="dd96a6adce8b60ea" providerId="LiveId" clId="{E685B8A8-B542-497B-87E5-EC41AEE395AC}" dt="2024-02-08T10:57:15.135" v="1"/>
      <pc:docMkLst>
        <pc:docMk/>
      </pc:docMkLst>
      <pc:sldChg chg="ord">
        <pc:chgData name="Keith Mulamba" userId="dd96a6adce8b60ea" providerId="LiveId" clId="{E685B8A8-B542-497B-87E5-EC41AEE395AC}" dt="2024-02-08T10:57:15.135" v="1"/>
        <pc:sldMkLst>
          <pc:docMk/>
          <pc:sldMk cId="1533738656" sldId="25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9CAA2F-0F2A-402B-B8E1-35ADBA494CA2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0782420-F1A4-4095-AA8B-AE049473F75D}">
      <dgm:prSet/>
      <dgm:spPr/>
      <dgm:t>
        <a:bodyPr/>
        <a:lstStyle/>
        <a:p>
          <a:r>
            <a:rPr lang="fr-FR"/>
            <a:t>CONTEXTUALISATION</a:t>
          </a:r>
          <a:endParaRPr lang="en-US"/>
        </a:p>
      </dgm:t>
    </dgm:pt>
    <dgm:pt modelId="{D46BD505-1B9F-4540-8681-959EDC63FF46}" type="parTrans" cxnId="{EDBF6C0A-6B92-4A6B-B3B4-74623A52A84A}">
      <dgm:prSet/>
      <dgm:spPr/>
      <dgm:t>
        <a:bodyPr/>
        <a:lstStyle/>
        <a:p>
          <a:endParaRPr lang="en-US"/>
        </a:p>
      </dgm:t>
    </dgm:pt>
    <dgm:pt modelId="{B12CF1EA-F27C-4874-939A-819759DDD723}" type="sibTrans" cxnId="{EDBF6C0A-6B92-4A6B-B3B4-74623A52A84A}">
      <dgm:prSet/>
      <dgm:spPr/>
      <dgm:t>
        <a:bodyPr/>
        <a:lstStyle/>
        <a:p>
          <a:endParaRPr lang="en-US"/>
        </a:p>
      </dgm:t>
    </dgm:pt>
    <dgm:pt modelId="{777CF265-42F0-4A60-AF1B-6439D72E3EEB}">
      <dgm:prSet/>
      <dgm:spPr/>
      <dgm:t>
        <a:bodyPr/>
        <a:lstStyle/>
        <a:p>
          <a:r>
            <a:rPr lang="fr-FR" dirty="0"/>
            <a:t>PRESENTATION ET EXPLICATIONS DES POINTS LES PLUS IMPORTANTS DU CODE</a:t>
          </a:r>
          <a:endParaRPr lang="en-US" dirty="0"/>
        </a:p>
      </dgm:t>
    </dgm:pt>
    <dgm:pt modelId="{0F249461-A82A-4DB8-A569-A9312FBCA4A0}" type="parTrans" cxnId="{225492C7-BC02-4CD7-8533-F21E38FA530B}">
      <dgm:prSet/>
      <dgm:spPr/>
      <dgm:t>
        <a:bodyPr/>
        <a:lstStyle/>
        <a:p>
          <a:endParaRPr lang="en-US"/>
        </a:p>
      </dgm:t>
    </dgm:pt>
    <dgm:pt modelId="{E8A7DC04-96A5-4EFB-8DFC-E4D7624933E0}" type="sibTrans" cxnId="{225492C7-BC02-4CD7-8533-F21E38FA530B}">
      <dgm:prSet/>
      <dgm:spPr/>
      <dgm:t>
        <a:bodyPr/>
        <a:lstStyle/>
        <a:p>
          <a:endParaRPr lang="en-US"/>
        </a:p>
      </dgm:t>
    </dgm:pt>
    <dgm:pt modelId="{62C1E8BF-BAAB-4E01-B8D7-C1BE228BCDAD}">
      <dgm:prSet/>
      <dgm:spPr/>
      <dgm:t>
        <a:bodyPr/>
        <a:lstStyle/>
        <a:p>
          <a:r>
            <a:rPr lang="fr-FR" dirty="0"/>
            <a:t>BILAN DES DIFFICULTES RENCONTREES</a:t>
          </a:r>
          <a:endParaRPr lang="en-US" dirty="0"/>
        </a:p>
      </dgm:t>
    </dgm:pt>
    <dgm:pt modelId="{926EDAF6-4367-4472-BA65-B794E3616207}" type="parTrans" cxnId="{06EC88C3-00CC-4F5B-AEAD-9BF5F5133D1B}">
      <dgm:prSet/>
      <dgm:spPr/>
      <dgm:t>
        <a:bodyPr/>
        <a:lstStyle/>
        <a:p>
          <a:endParaRPr lang="en-US"/>
        </a:p>
      </dgm:t>
    </dgm:pt>
    <dgm:pt modelId="{B89B7681-DC1E-4650-A883-826E7077263B}" type="sibTrans" cxnId="{06EC88C3-00CC-4F5B-AEAD-9BF5F5133D1B}">
      <dgm:prSet/>
      <dgm:spPr/>
      <dgm:t>
        <a:bodyPr/>
        <a:lstStyle/>
        <a:p>
          <a:endParaRPr lang="en-US"/>
        </a:p>
      </dgm:t>
    </dgm:pt>
    <dgm:pt modelId="{DFD430DB-B4CD-4447-AE0C-D214218FE675}">
      <dgm:prSet/>
      <dgm:spPr/>
      <dgm:t>
        <a:bodyPr/>
        <a:lstStyle/>
        <a:p>
          <a:r>
            <a:rPr lang="fr-FR" dirty="0"/>
            <a:t>AMELIORATION POSSIBLE DU CODE</a:t>
          </a:r>
          <a:endParaRPr lang="en-US" dirty="0"/>
        </a:p>
      </dgm:t>
    </dgm:pt>
    <dgm:pt modelId="{8E3A4493-036A-4955-A584-E635233E99D2}" type="parTrans" cxnId="{0F9C63D7-3F2F-44B0-B562-E9ECFD0DF2CF}">
      <dgm:prSet/>
      <dgm:spPr/>
      <dgm:t>
        <a:bodyPr/>
        <a:lstStyle/>
        <a:p>
          <a:endParaRPr lang="en-US"/>
        </a:p>
      </dgm:t>
    </dgm:pt>
    <dgm:pt modelId="{C2B0B7F4-0448-4BD5-8A24-7F56C8BEBA54}" type="sibTrans" cxnId="{0F9C63D7-3F2F-44B0-B562-E9ECFD0DF2CF}">
      <dgm:prSet/>
      <dgm:spPr/>
      <dgm:t>
        <a:bodyPr/>
        <a:lstStyle/>
        <a:p>
          <a:endParaRPr lang="en-US"/>
        </a:p>
      </dgm:t>
    </dgm:pt>
    <dgm:pt modelId="{13D1E6B3-E2AB-4504-A560-1F424E915FAE}" type="pres">
      <dgm:prSet presAssocID="{219CAA2F-0F2A-402B-B8E1-35ADBA494CA2}" presName="outerComposite" presStyleCnt="0">
        <dgm:presLayoutVars>
          <dgm:chMax val="5"/>
          <dgm:dir/>
          <dgm:resizeHandles val="exact"/>
        </dgm:presLayoutVars>
      </dgm:prSet>
      <dgm:spPr/>
    </dgm:pt>
    <dgm:pt modelId="{9CEA8105-A4A6-47C6-9896-ABCDFA9161AA}" type="pres">
      <dgm:prSet presAssocID="{219CAA2F-0F2A-402B-B8E1-35ADBA494CA2}" presName="dummyMaxCanvas" presStyleCnt="0">
        <dgm:presLayoutVars/>
      </dgm:prSet>
      <dgm:spPr/>
    </dgm:pt>
    <dgm:pt modelId="{27DB4BE1-AE0D-4F03-8D52-C48681892933}" type="pres">
      <dgm:prSet presAssocID="{219CAA2F-0F2A-402B-B8E1-35ADBA494CA2}" presName="FourNodes_1" presStyleLbl="node1" presStyleIdx="0" presStyleCnt="4">
        <dgm:presLayoutVars>
          <dgm:bulletEnabled val="1"/>
        </dgm:presLayoutVars>
      </dgm:prSet>
      <dgm:spPr/>
    </dgm:pt>
    <dgm:pt modelId="{DD8BD11F-868A-4B9D-9865-C95A89EED1F3}" type="pres">
      <dgm:prSet presAssocID="{219CAA2F-0F2A-402B-B8E1-35ADBA494CA2}" presName="FourNodes_2" presStyleLbl="node1" presStyleIdx="1" presStyleCnt="4">
        <dgm:presLayoutVars>
          <dgm:bulletEnabled val="1"/>
        </dgm:presLayoutVars>
      </dgm:prSet>
      <dgm:spPr/>
    </dgm:pt>
    <dgm:pt modelId="{E5E193FD-0459-4F66-92CC-B6779D413010}" type="pres">
      <dgm:prSet presAssocID="{219CAA2F-0F2A-402B-B8E1-35ADBA494CA2}" presName="FourNodes_3" presStyleLbl="node1" presStyleIdx="2" presStyleCnt="4">
        <dgm:presLayoutVars>
          <dgm:bulletEnabled val="1"/>
        </dgm:presLayoutVars>
      </dgm:prSet>
      <dgm:spPr/>
    </dgm:pt>
    <dgm:pt modelId="{726B9A99-EE2C-4B41-9CB7-CB9EB5B93C7C}" type="pres">
      <dgm:prSet presAssocID="{219CAA2F-0F2A-402B-B8E1-35ADBA494CA2}" presName="FourNodes_4" presStyleLbl="node1" presStyleIdx="3" presStyleCnt="4">
        <dgm:presLayoutVars>
          <dgm:bulletEnabled val="1"/>
        </dgm:presLayoutVars>
      </dgm:prSet>
      <dgm:spPr/>
    </dgm:pt>
    <dgm:pt modelId="{945DE76E-4A92-46B0-9E77-15363090CCA2}" type="pres">
      <dgm:prSet presAssocID="{219CAA2F-0F2A-402B-B8E1-35ADBA494CA2}" presName="FourConn_1-2" presStyleLbl="fgAccFollowNode1" presStyleIdx="0" presStyleCnt="3">
        <dgm:presLayoutVars>
          <dgm:bulletEnabled val="1"/>
        </dgm:presLayoutVars>
      </dgm:prSet>
      <dgm:spPr/>
    </dgm:pt>
    <dgm:pt modelId="{8E4410E0-188E-43E3-8DCA-DD3B80AAA1FB}" type="pres">
      <dgm:prSet presAssocID="{219CAA2F-0F2A-402B-B8E1-35ADBA494CA2}" presName="FourConn_2-3" presStyleLbl="fgAccFollowNode1" presStyleIdx="1" presStyleCnt="3">
        <dgm:presLayoutVars>
          <dgm:bulletEnabled val="1"/>
        </dgm:presLayoutVars>
      </dgm:prSet>
      <dgm:spPr/>
    </dgm:pt>
    <dgm:pt modelId="{52788408-EB32-4211-BB02-87152D029DC6}" type="pres">
      <dgm:prSet presAssocID="{219CAA2F-0F2A-402B-B8E1-35ADBA494CA2}" presName="FourConn_3-4" presStyleLbl="fgAccFollowNode1" presStyleIdx="2" presStyleCnt="3">
        <dgm:presLayoutVars>
          <dgm:bulletEnabled val="1"/>
        </dgm:presLayoutVars>
      </dgm:prSet>
      <dgm:spPr/>
    </dgm:pt>
    <dgm:pt modelId="{6E37EA35-0FE0-402B-9681-776621D2CDB5}" type="pres">
      <dgm:prSet presAssocID="{219CAA2F-0F2A-402B-B8E1-35ADBA494CA2}" presName="FourNodes_1_text" presStyleLbl="node1" presStyleIdx="3" presStyleCnt="4">
        <dgm:presLayoutVars>
          <dgm:bulletEnabled val="1"/>
        </dgm:presLayoutVars>
      </dgm:prSet>
      <dgm:spPr/>
    </dgm:pt>
    <dgm:pt modelId="{55248FA9-2A5B-4ED0-90DC-40D2096D3841}" type="pres">
      <dgm:prSet presAssocID="{219CAA2F-0F2A-402B-B8E1-35ADBA494CA2}" presName="FourNodes_2_text" presStyleLbl="node1" presStyleIdx="3" presStyleCnt="4">
        <dgm:presLayoutVars>
          <dgm:bulletEnabled val="1"/>
        </dgm:presLayoutVars>
      </dgm:prSet>
      <dgm:spPr/>
    </dgm:pt>
    <dgm:pt modelId="{6A87D3EE-170A-4726-8074-66D31CF0541B}" type="pres">
      <dgm:prSet presAssocID="{219CAA2F-0F2A-402B-B8E1-35ADBA494CA2}" presName="FourNodes_3_text" presStyleLbl="node1" presStyleIdx="3" presStyleCnt="4">
        <dgm:presLayoutVars>
          <dgm:bulletEnabled val="1"/>
        </dgm:presLayoutVars>
      </dgm:prSet>
      <dgm:spPr/>
    </dgm:pt>
    <dgm:pt modelId="{B5C5DDA1-CC05-4EA1-A1A9-ECF5DBC2B4BE}" type="pres">
      <dgm:prSet presAssocID="{219CAA2F-0F2A-402B-B8E1-35ADBA494CA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DBF6C0A-6B92-4A6B-B3B4-74623A52A84A}" srcId="{219CAA2F-0F2A-402B-B8E1-35ADBA494CA2}" destId="{C0782420-F1A4-4095-AA8B-AE049473F75D}" srcOrd="0" destOrd="0" parTransId="{D46BD505-1B9F-4540-8681-959EDC63FF46}" sibTransId="{B12CF1EA-F27C-4874-939A-819759DDD723}"/>
    <dgm:cxn modelId="{F7D15C15-987C-413B-86DB-CB9F8827240F}" type="presOf" srcId="{62C1E8BF-BAAB-4E01-B8D7-C1BE228BCDAD}" destId="{E5E193FD-0459-4F66-92CC-B6779D413010}" srcOrd="0" destOrd="0" presId="urn:microsoft.com/office/officeart/2005/8/layout/vProcess5"/>
    <dgm:cxn modelId="{5E83C224-2D86-42F2-9085-E60D72C52637}" type="presOf" srcId="{DFD430DB-B4CD-4447-AE0C-D214218FE675}" destId="{B5C5DDA1-CC05-4EA1-A1A9-ECF5DBC2B4BE}" srcOrd="1" destOrd="0" presId="urn:microsoft.com/office/officeart/2005/8/layout/vProcess5"/>
    <dgm:cxn modelId="{74CADA60-5EA8-4014-9F9D-EC06B2FC4C87}" type="presOf" srcId="{C0782420-F1A4-4095-AA8B-AE049473F75D}" destId="{6E37EA35-0FE0-402B-9681-776621D2CDB5}" srcOrd="1" destOrd="0" presId="urn:microsoft.com/office/officeart/2005/8/layout/vProcess5"/>
    <dgm:cxn modelId="{742DFF6F-532C-462D-9666-C95FE40AF76D}" type="presOf" srcId="{219CAA2F-0F2A-402B-B8E1-35ADBA494CA2}" destId="{13D1E6B3-E2AB-4504-A560-1F424E915FAE}" srcOrd="0" destOrd="0" presId="urn:microsoft.com/office/officeart/2005/8/layout/vProcess5"/>
    <dgm:cxn modelId="{1E71B871-3B4D-4FD1-9035-27DD7B8E11AD}" type="presOf" srcId="{B89B7681-DC1E-4650-A883-826E7077263B}" destId="{52788408-EB32-4211-BB02-87152D029DC6}" srcOrd="0" destOrd="0" presId="urn:microsoft.com/office/officeart/2005/8/layout/vProcess5"/>
    <dgm:cxn modelId="{0FF64758-AEC3-4FE5-9E36-E412A2A9FB38}" type="presOf" srcId="{62C1E8BF-BAAB-4E01-B8D7-C1BE228BCDAD}" destId="{6A87D3EE-170A-4726-8074-66D31CF0541B}" srcOrd="1" destOrd="0" presId="urn:microsoft.com/office/officeart/2005/8/layout/vProcess5"/>
    <dgm:cxn modelId="{22F45685-D061-4575-9270-28BFD225DA32}" type="presOf" srcId="{B12CF1EA-F27C-4874-939A-819759DDD723}" destId="{945DE76E-4A92-46B0-9E77-15363090CCA2}" srcOrd="0" destOrd="0" presId="urn:microsoft.com/office/officeart/2005/8/layout/vProcess5"/>
    <dgm:cxn modelId="{2EF1A885-6EA2-4512-BE88-E0F2844C9783}" type="presOf" srcId="{DFD430DB-B4CD-4447-AE0C-D214218FE675}" destId="{726B9A99-EE2C-4B41-9CB7-CB9EB5B93C7C}" srcOrd="0" destOrd="0" presId="urn:microsoft.com/office/officeart/2005/8/layout/vProcess5"/>
    <dgm:cxn modelId="{E9A00F86-FF23-4399-8D0A-4761AB1D777D}" type="presOf" srcId="{777CF265-42F0-4A60-AF1B-6439D72E3EEB}" destId="{DD8BD11F-868A-4B9D-9865-C95A89EED1F3}" srcOrd="0" destOrd="0" presId="urn:microsoft.com/office/officeart/2005/8/layout/vProcess5"/>
    <dgm:cxn modelId="{6DC74C97-3402-449B-8232-DBD3873F3CA4}" type="presOf" srcId="{C0782420-F1A4-4095-AA8B-AE049473F75D}" destId="{27DB4BE1-AE0D-4F03-8D52-C48681892933}" srcOrd="0" destOrd="0" presId="urn:microsoft.com/office/officeart/2005/8/layout/vProcess5"/>
    <dgm:cxn modelId="{7606B19A-E743-4659-8EA2-299B313FE3A8}" type="presOf" srcId="{E8A7DC04-96A5-4EFB-8DFC-E4D7624933E0}" destId="{8E4410E0-188E-43E3-8DCA-DD3B80AAA1FB}" srcOrd="0" destOrd="0" presId="urn:microsoft.com/office/officeart/2005/8/layout/vProcess5"/>
    <dgm:cxn modelId="{641E5DA2-BEB1-40CF-8779-E7801587B2C1}" type="presOf" srcId="{777CF265-42F0-4A60-AF1B-6439D72E3EEB}" destId="{55248FA9-2A5B-4ED0-90DC-40D2096D3841}" srcOrd="1" destOrd="0" presId="urn:microsoft.com/office/officeart/2005/8/layout/vProcess5"/>
    <dgm:cxn modelId="{06EC88C3-00CC-4F5B-AEAD-9BF5F5133D1B}" srcId="{219CAA2F-0F2A-402B-B8E1-35ADBA494CA2}" destId="{62C1E8BF-BAAB-4E01-B8D7-C1BE228BCDAD}" srcOrd="2" destOrd="0" parTransId="{926EDAF6-4367-4472-BA65-B794E3616207}" sibTransId="{B89B7681-DC1E-4650-A883-826E7077263B}"/>
    <dgm:cxn modelId="{225492C7-BC02-4CD7-8533-F21E38FA530B}" srcId="{219CAA2F-0F2A-402B-B8E1-35ADBA494CA2}" destId="{777CF265-42F0-4A60-AF1B-6439D72E3EEB}" srcOrd="1" destOrd="0" parTransId="{0F249461-A82A-4DB8-A569-A9312FBCA4A0}" sibTransId="{E8A7DC04-96A5-4EFB-8DFC-E4D7624933E0}"/>
    <dgm:cxn modelId="{0F9C63D7-3F2F-44B0-B562-E9ECFD0DF2CF}" srcId="{219CAA2F-0F2A-402B-B8E1-35ADBA494CA2}" destId="{DFD430DB-B4CD-4447-AE0C-D214218FE675}" srcOrd="3" destOrd="0" parTransId="{8E3A4493-036A-4955-A584-E635233E99D2}" sibTransId="{C2B0B7F4-0448-4BD5-8A24-7F56C8BEBA54}"/>
    <dgm:cxn modelId="{51A08C30-A1C0-404A-923A-5FCFC99D9FB5}" type="presParOf" srcId="{13D1E6B3-E2AB-4504-A560-1F424E915FAE}" destId="{9CEA8105-A4A6-47C6-9896-ABCDFA9161AA}" srcOrd="0" destOrd="0" presId="urn:microsoft.com/office/officeart/2005/8/layout/vProcess5"/>
    <dgm:cxn modelId="{6868E3C2-7340-4DE0-B6B3-6962E28E3324}" type="presParOf" srcId="{13D1E6B3-E2AB-4504-A560-1F424E915FAE}" destId="{27DB4BE1-AE0D-4F03-8D52-C48681892933}" srcOrd="1" destOrd="0" presId="urn:microsoft.com/office/officeart/2005/8/layout/vProcess5"/>
    <dgm:cxn modelId="{2E644FD9-33B1-4337-AF66-9DE71062A3CE}" type="presParOf" srcId="{13D1E6B3-E2AB-4504-A560-1F424E915FAE}" destId="{DD8BD11F-868A-4B9D-9865-C95A89EED1F3}" srcOrd="2" destOrd="0" presId="urn:microsoft.com/office/officeart/2005/8/layout/vProcess5"/>
    <dgm:cxn modelId="{3366A61F-6F0D-4226-A7CB-22C4F98258F1}" type="presParOf" srcId="{13D1E6B3-E2AB-4504-A560-1F424E915FAE}" destId="{E5E193FD-0459-4F66-92CC-B6779D413010}" srcOrd="3" destOrd="0" presId="urn:microsoft.com/office/officeart/2005/8/layout/vProcess5"/>
    <dgm:cxn modelId="{4CAD009E-A0E9-4393-9D6C-E565D3CA95C7}" type="presParOf" srcId="{13D1E6B3-E2AB-4504-A560-1F424E915FAE}" destId="{726B9A99-EE2C-4B41-9CB7-CB9EB5B93C7C}" srcOrd="4" destOrd="0" presId="urn:microsoft.com/office/officeart/2005/8/layout/vProcess5"/>
    <dgm:cxn modelId="{2FD265D9-DD22-4BDB-9239-EC3C3D048404}" type="presParOf" srcId="{13D1E6B3-E2AB-4504-A560-1F424E915FAE}" destId="{945DE76E-4A92-46B0-9E77-15363090CCA2}" srcOrd="5" destOrd="0" presId="urn:microsoft.com/office/officeart/2005/8/layout/vProcess5"/>
    <dgm:cxn modelId="{ABDE4884-29A0-47E5-B8E0-EA233DE5BE47}" type="presParOf" srcId="{13D1E6B3-E2AB-4504-A560-1F424E915FAE}" destId="{8E4410E0-188E-43E3-8DCA-DD3B80AAA1FB}" srcOrd="6" destOrd="0" presId="urn:microsoft.com/office/officeart/2005/8/layout/vProcess5"/>
    <dgm:cxn modelId="{DAE6AE76-ADDB-4517-8FF2-83E2542F4D3F}" type="presParOf" srcId="{13D1E6B3-E2AB-4504-A560-1F424E915FAE}" destId="{52788408-EB32-4211-BB02-87152D029DC6}" srcOrd="7" destOrd="0" presId="urn:microsoft.com/office/officeart/2005/8/layout/vProcess5"/>
    <dgm:cxn modelId="{8592FF7C-0447-46A0-AA77-5D93F8416787}" type="presParOf" srcId="{13D1E6B3-E2AB-4504-A560-1F424E915FAE}" destId="{6E37EA35-0FE0-402B-9681-776621D2CDB5}" srcOrd="8" destOrd="0" presId="urn:microsoft.com/office/officeart/2005/8/layout/vProcess5"/>
    <dgm:cxn modelId="{36767DAE-8E92-4D6C-AB43-A6CEE8486B0B}" type="presParOf" srcId="{13D1E6B3-E2AB-4504-A560-1F424E915FAE}" destId="{55248FA9-2A5B-4ED0-90DC-40D2096D3841}" srcOrd="9" destOrd="0" presId="urn:microsoft.com/office/officeart/2005/8/layout/vProcess5"/>
    <dgm:cxn modelId="{362EB555-02EE-4919-A934-55ECC9CB5C77}" type="presParOf" srcId="{13D1E6B3-E2AB-4504-A560-1F424E915FAE}" destId="{6A87D3EE-170A-4726-8074-66D31CF0541B}" srcOrd="10" destOrd="0" presId="urn:microsoft.com/office/officeart/2005/8/layout/vProcess5"/>
    <dgm:cxn modelId="{2471CBD6-D3AD-4C13-B3EB-3494250903EF}" type="presParOf" srcId="{13D1E6B3-E2AB-4504-A560-1F424E915FAE}" destId="{B5C5DDA1-CC05-4EA1-A1A9-ECF5DBC2B4B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B4BE1-AE0D-4F03-8D52-C48681892933}">
      <dsp:nvSpPr>
        <dsp:cNvPr id="0" name=""/>
        <dsp:cNvSpPr/>
      </dsp:nvSpPr>
      <dsp:spPr>
        <a:xfrm>
          <a:off x="0" y="0"/>
          <a:ext cx="7390129" cy="8382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CONTEXTUALISATION</a:t>
          </a:r>
          <a:endParaRPr lang="en-US" sz="2200" kern="1200"/>
        </a:p>
      </dsp:txBody>
      <dsp:txXfrm>
        <a:off x="24550" y="24550"/>
        <a:ext cx="6414818" cy="789100"/>
      </dsp:txXfrm>
    </dsp:sp>
    <dsp:sp modelId="{DD8BD11F-868A-4B9D-9865-C95A89EED1F3}">
      <dsp:nvSpPr>
        <dsp:cNvPr id="0" name=""/>
        <dsp:cNvSpPr/>
      </dsp:nvSpPr>
      <dsp:spPr>
        <a:xfrm>
          <a:off x="618923" y="990600"/>
          <a:ext cx="7390129" cy="8382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PRESENTATION ET EXPLICATIONS DES POINTS LES PLUS IMPORTANTS DU CODE</a:t>
          </a:r>
          <a:endParaRPr lang="en-US" sz="2200" kern="1200" dirty="0"/>
        </a:p>
      </dsp:txBody>
      <dsp:txXfrm>
        <a:off x="643473" y="1015150"/>
        <a:ext cx="6177276" cy="789099"/>
      </dsp:txXfrm>
    </dsp:sp>
    <dsp:sp modelId="{E5E193FD-0459-4F66-92CC-B6779D413010}">
      <dsp:nvSpPr>
        <dsp:cNvPr id="0" name=""/>
        <dsp:cNvSpPr/>
      </dsp:nvSpPr>
      <dsp:spPr>
        <a:xfrm>
          <a:off x="1228609" y="1981200"/>
          <a:ext cx="7390129" cy="8382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BILAN DES DIFFICULTES RENCONTREES</a:t>
          </a:r>
          <a:endParaRPr lang="en-US" sz="2200" kern="1200" dirty="0"/>
        </a:p>
      </dsp:txBody>
      <dsp:txXfrm>
        <a:off x="1253159" y="2005750"/>
        <a:ext cx="6186513" cy="789099"/>
      </dsp:txXfrm>
    </dsp:sp>
    <dsp:sp modelId="{726B9A99-EE2C-4B41-9CB7-CB9EB5B93C7C}">
      <dsp:nvSpPr>
        <dsp:cNvPr id="0" name=""/>
        <dsp:cNvSpPr/>
      </dsp:nvSpPr>
      <dsp:spPr>
        <a:xfrm>
          <a:off x="1847532" y="2971800"/>
          <a:ext cx="7390129" cy="8382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AMELIORATION POSSIBLE DU CODE</a:t>
          </a:r>
          <a:endParaRPr lang="en-US" sz="2200" kern="1200" dirty="0"/>
        </a:p>
      </dsp:txBody>
      <dsp:txXfrm>
        <a:off x="1872082" y="2996350"/>
        <a:ext cx="6177276" cy="789099"/>
      </dsp:txXfrm>
    </dsp:sp>
    <dsp:sp modelId="{945DE76E-4A92-46B0-9E77-15363090CCA2}">
      <dsp:nvSpPr>
        <dsp:cNvPr id="0" name=""/>
        <dsp:cNvSpPr/>
      </dsp:nvSpPr>
      <dsp:spPr>
        <a:xfrm>
          <a:off x="6845299" y="641985"/>
          <a:ext cx="544830" cy="54483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967886" y="641985"/>
        <a:ext cx="299656" cy="409985"/>
      </dsp:txXfrm>
    </dsp:sp>
    <dsp:sp modelId="{8E4410E0-188E-43E3-8DCA-DD3B80AAA1FB}">
      <dsp:nvSpPr>
        <dsp:cNvPr id="0" name=""/>
        <dsp:cNvSpPr/>
      </dsp:nvSpPr>
      <dsp:spPr>
        <a:xfrm>
          <a:off x="7464222" y="1632584"/>
          <a:ext cx="544830" cy="54483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586809" y="1632584"/>
        <a:ext cx="299656" cy="409985"/>
      </dsp:txXfrm>
    </dsp:sp>
    <dsp:sp modelId="{52788408-EB32-4211-BB02-87152D029DC6}">
      <dsp:nvSpPr>
        <dsp:cNvPr id="0" name=""/>
        <dsp:cNvSpPr/>
      </dsp:nvSpPr>
      <dsp:spPr>
        <a:xfrm>
          <a:off x="8073908" y="2623185"/>
          <a:ext cx="544830" cy="54483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196495" y="2623185"/>
        <a:ext cx="299656" cy="409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48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0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5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4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23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1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3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88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Filmový kotouč a klapka">
            <a:extLst>
              <a:ext uri="{FF2B5EF4-FFF2-40B4-BE49-F238E27FC236}">
                <a16:creationId xmlns:a16="http://schemas.microsoft.com/office/drawing/2014/main" id="{05093848-8D5F-5D3C-70CC-8889BC5E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486" b="3245"/>
          <a:stretch/>
        </p:blipFill>
        <p:spPr>
          <a:xfrm>
            <a:off x="9" y="-1119"/>
            <a:ext cx="12191982" cy="685911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2D9AADB-3C09-45F7-99F1-39BFA195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728686"/>
            <a:ext cx="12192000" cy="41293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3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0FB141-6C4C-00C0-D9A9-07BF570F6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2286000"/>
            <a:ext cx="8476388" cy="273736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	JAVASCRIPT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 MINI-PROJET: CINEMA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FE4508-13B5-AB8B-832D-BE59A7D10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5597213"/>
            <a:ext cx="9238388" cy="49878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Réalisé par </a:t>
            </a:r>
            <a:r>
              <a:rPr lang="fr-FR" b="1">
                <a:solidFill>
                  <a:srgbClr val="FFFFFF"/>
                </a:solidFill>
                <a:latin typeface="Amasis MT Pro Black" panose="020F0502020204030204" pitchFamily="18" charset="0"/>
              </a:rPr>
              <a:t>MULAMBA TSHISHIKA ANDRE KEITH</a:t>
            </a:r>
          </a:p>
        </p:txBody>
      </p: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327343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4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01010 lignes de données vers l’infini">
            <a:extLst>
              <a:ext uri="{FF2B5EF4-FFF2-40B4-BE49-F238E27FC236}">
                <a16:creationId xmlns:a16="http://schemas.microsoft.com/office/drawing/2014/main" id="{33881A7C-172C-C33B-355A-A99CE87B5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147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5E46B165-E118-452A-83D6-DE891373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652" y="1260628"/>
            <a:ext cx="4336744" cy="43367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19BD4A-84B4-EE77-401C-D3A4D7DE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22" y="2096563"/>
            <a:ext cx="3425005" cy="16406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200" dirty="0" err="1"/>
              <a:t>Rendu</a:t>
            </a:r>
            <a:r>
              <a:rPr lang="en-US" sz="2200" dirty="0"/>
              <a:t> du code </a:t>
            </a:r>
            <a:br>
              <a:rPr lang="en-US" sz="2200" dirty="0"/>
            </a:br>
            <a:r>
              <a:rPr lang="en-US" sz="2200" dirty="0"/>
              <a:t>( SOUS PARTIE DE L’EXPLICATION DU CODE)</a:t>
            </a:r>
          </a:p>
        </p:txBody>
      </p:sp>
    </p:spTree>
    <p:extLst>
      <p:ext uri="{BB962C8B-B14F-4D97-AF65-F5344CB8AC3E}">
        <p14:creationId xmlns:p14="http://schemas.microsoft.com/office/powerpoint/2010/main" val="249649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ce réservé du contenu 7" descr="Une image contenant texte, Visage humain, Logiciel multimédia, multimédia&#10;&#10;Description générée automatiquement">
            <a:extLst>
              <a:ext uri="{FF2B5EF4-FFF2-40B4-BE49-F238E27FC236}">
                <a16:creationId xmlns:a16="http://schemas.microsoft.com/office/drawing/2014/main" id="{9DA8CAC7-FEF0-F24D-ED94-0D94577C79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D9AADB-3C09-45F7-99F1-39BFA1950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2728686"/>
            <a:ext cx="12192000" cy="41293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3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53A55E6-DBDF-3B6B-23AB-68C0F2C1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2286000"/>
            <a:ext cx="8476388" cy="27373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RENDU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327343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0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3609BA56-4901-BE1E-5C4F-6DDC09F81D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ne permettant d’atteindre un papier sur un tableau complet de papier et de pense-bête">
            <a:extLst>
              <a:ext uri="{FF2B5EF4-FFF2-40B4-BE49-F238E27FC236}">
                <a16:creationId xmlns:a16="http://schemas.microsoft.com/office/drawing/2014/main" id="{6203D4D9-08E7-FB47-154C-6B9BBF26A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928" b="6833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5A690E0-E934-3EF6-95D8-4AEB04183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2200">
                <a:solidFill>
                  <a:srgbClr val="FFFFFF"/>
                </a:solidFill>
              </a:rPr>
              <a:t>BILAN DES DIFFICULTES RENCONTREES</a:t>
            </a:r>
            <a:br>
              <a:rPr lang="en-US" sz="2200">
                <a:solidFill>
                  <a:srgbClr val="FFFFFF"/>
                </a:solidFill>
              </a:rPr>
            </a:br>
            <a:endParaRPr lang="fr-FR" sz="220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B90CCC-4A84-4801-6579-585636077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55" y="2743200"/>
            <a:ext cx="7955077" cy="335280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FFFFFF"/>
                </a:solidFill>
              </a:rPr>
              <a:t>DIFFICULTE DE POUVOIR CRÉER UNE SESSION ID A PARTIR DE LA DOCUMENTATION DE L’API TMDB POUR POUVOIR METTRE DES REVIEW</a:t>
            </a:r>
            <a:r>
              <a:rPr lang="fr-FR" dirty="0">
                <a:solidFill>
                  <a:srgbClr val="FFFFFF"/>
                </a:solidFill>
              </a:rPr>
              <a:t>.</a:t>
            </a:r>
          </a:p>
          <a:p>
            <a:r>
              <a:rPr lang="fr-FR" dirty="0">
                <a:solidFill>
                  <a:srgbClr val="FFFFFF"/>
                </a:solidFill>
              </a:rPr>
              <a:t>IMAGE ET DATE DE CELUI OU CELLE QUI A LAISSE UN COMMENTAIRE</a:t>
            </a:r>
          </a:p>
        </p:txBody>
      </p:sp>
    </p:spTree>
    <p:extLst>
      <p:ext uri="{BB962C8B-B14F-4D97-AF65-F5344CB8AC3E}">
        <p14:creationId xmlns:p14="http://schemas.microsoft.com/office/powerpoint/2010/main" val="324037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19A95D9-130B-4728-8B82-CDB9D80B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Verrou sur la carte mère de l’ordinateur">
            <a:extLst>
              <a:ext uri="{FF2B5EF4-FFF2-40B4-BE49-F238E27FC236}">
                <a16:creationId xmlns:a16="http://schemas.microsoft.com/office/drawing/2014/main" id="{87BB43C0-7EAE-520F-79AE-28ED02E5A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61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DFD95C-5220-D0C7-63A2-25840827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164623"/>
            <a:ext cx="9238434" cy="1114258"/>
          </a:xfrm>
        </p:spPr>
        <p:txBody>
          <a:bodyPr anchor="t"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AMELIORATION POSSIBLE DU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75353-C108-1CE1-9404-9C81D18BD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55" y="761999"/>
            <a:ext cx="8178521" cy="3670847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CREATION D’UNE SESSION ID ( AUTHENTIFICATION)</a:t>
            </a:r>
          </a:p>
          <a:p>
            <a:r>
              <a:rPr lang="fr-FR">
                <a:solidFill>
                  <a:srgbClr val="FFFFFF"/>
                </a:solidFill>
              </a:rPr>
              <a:t>MISE EN RESPONSIVE</a:t>
            </a:r>
          </a:p>
          <a:p>
            <a:pPr marL="0" indent="0">
              <a:buNone/>
            </a:pPr>
            <a:endParaRPr lang="fr-FR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8F814-342A-4489-94FD-6CE1D0DC5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840303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8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award ribbon">
            <a:extLst>
              <a:ext uri="{FF2B5EF4-FFF2-40B4-BE49-F238E27FC236}">
                <a16:creationId xmlns:a16="http://schemas.microsoft.com/office/drawing/2014/main" id="{D4117991-4151-520C-68D0-CAAFDCA6E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A6398B8-1771-AF9E-81F9-4F7EAECC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FOR LISTENNING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9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265911B-1E2F-489E-97EF-A15A9299E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19D4F1-CE65-4D74-A168-F27C15F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ureau avec stéthoscope et un clavier d’ordinateur">
            <a:extLst>
              <a:ext uri="{FF2B5EF4-FFF2-40B4-BE49-F238E27FC236}">
                <a16:creationId xmlns:a16="http://schemas.microsoft.com/office/drawing/2014/main" id="{0F30C247-CE61-F8BB-E59E-2511AF129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0667" r="-1" b="-1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D903ACC-4559-730F-DDF7-7C32BADB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5718"/>
            <a:ext cx="4057650" cy="4770783"/>
          </a:xfrm>
        </p:spPr>
        <p:txBody>
          <a:bodyPr anchor="ctr">
            <a:normAutofit/>
          </a:bodyPr>
          <a:lstStyle/>
          <a:p>
            <a:pPr algn="ctr"/>
            <a:r>
              <a:rPr lang="fr-FR" sz="2400">
                <a:solidFill>
                  <a:srgbClr val="FFFFFF"/>
                </a:solidFill>
              </a:rPr>
              <a:t>CONTEXTUALISATION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43371D-EC53-5B56-EB03-A700069B8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972" y="762000"/>
            <a:ext cx="3825025" cy="5334000"/>
          </a:xfrm>
        </p:spPr>
        <p:txBody>
          <a:bodyPr anchor="ctr">
            <a:normAutofit/>
          </a:bodyPr>
          <a:lstStyle/>
          <a:p>
            <a:r>
              <a:rPr lang="fr-FR" b="1" dirty="0"/>
              <a:t>LE TRAVAIL CONSISTE  A CREE UNE APPLICATION PERMETTANT DE DEMANDER AUX CLIENTS, VIA UN SITE INTERNET, QUELS FILMS SERONT PROJETES CHAQUE JOUR EN SALLE. UN CAHIER DE CHARGE BIEN PRECIS M’A ÉTÉ FOURNI.</a:t>
            </a:r>
          </a:p>
        </p:txBody>
      </p:sp>
    </p:spTree>
    <p:extLst>
      <p:ext uri="{BB962C8B-B14F-4D97-AF65-F5344CB8AC3E}">
        <p14:creationId xmlns:p14="http://schemas.microsoft.com/office/powerpoint/2010/main" val="15337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42ED15-0CDF-E91F-069C-F7C72136A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fr-FR"/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EB4F133-A0EA-41A8-FBC4-C0D4CD68C4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3194087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982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1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Données binaires numériques bleues sur un écran">
            <a:extLst>
              <a:ext uri="{FF2B5EF4-FFF2-40B4-BE49-F238E27FC236}">
                <a16:creationId xmlns:a16="http://schemas.microsoft.com/office/drawing/2014/main" id="{7C0C3454-2824-AD52-644D-F0CF8C4DE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A9283BA-1ACE-2AD0-D663-FD303ED4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58" y="1424473"/>
            <a:ext cx="7714388" cy="2850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PRESENTATION ET EXPLICATIONS DES POINTS LES PLUS IMPORTANTS DU CODE</a:t>
            </a:r>
            <a:br>
              <a:rPr lang="en-US"/>
            </a:br>
            <a:endParaRPr lang="en-US"/>
          </a:p>
        </p:txBody>
      </p:sp>
      <p:cxnSp>
        <p:nvCxnSpPr>
          <p:cNvPr id="30" name="Straight Connector 25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81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1B088FF-3FBC-4E49-9F96-ACC586DBF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7B11767C-FA34-4498-BB14-050A036FC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62000 w 12192000"/>
              <a:gd name="connsiteY0" fmla="*/ 762000 h 6858000"/>
              <a:gd name="connsiteX1" fmla="*/ 762000 w 12192000"/>
              <a:gd name="connsiteY1" fmla="*/ 6096000 h 6858000"/>
              <a:gd name="connsiteX2" fmla="*/ 11423469 w 12192000"/>
              <a:gd name="connsiteY2" fmla="*/ 6096000 h 6858000"/>
              <a:gd name="connsiteX3" fmla="*/ 11423469 w 12192000"/>
              <a:gd name="connsiteY3" fmla="*/ 762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2000" y="762000"/>
                </a:moveTo>
                <a:lnTo>
                  <a:pt x="762000" y="6096000"/>
                </a:lnTo>
                <a:lnTo>
                  <a:pt x="11423469" y="6096000"/>
                </a:lnTo>
                <a:lnTo>
                  <a:pt x="11423469" y="762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EDD6F6-2941-90DE-F300-5C9D32D5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524000"/>
            <a:ext cx="4590661" cy="27506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EE2BD13F-7AF6-9235-3805-C8F8B9ECA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8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1B088FF-3FBC-4E49-9F96-ACC586DBF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7B11767C-FA34-4498-BB14-050A036FC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62000 w 12192000"/>
              <a:gd name="connsiteY0" fmla="*/ 762000 h 6858000"/>
              <a:gd name="connsiteX1" fmla="*/ 762000 w 12192000"/>
              <a:gd name="connsiteY1" fmla="*/ 6096000 h 6858000"/>
              <a:gd name="connsiteX2" fmla="*/ 11423469 w 12192000"/>
              <a:gd name="connsiteY2" fmla="*/ 6096000 h 6858000"/>
              <a:gd name="connsiteX3" fmla="*/ 11423469 w 12192000"/>
              <a:gd name="connsiteY3" fmla="*/ 762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2000" y="762000"/>
                </a:moveTo>
                <a:lnTo>
                  <a:pt x="762000" y="6096000"/>
                </a:lnTo>
                <a:lnTo>
                  <a:pt x="11423469" y="6096000"/>
                </a:lnTo>
                <a:lnTo>
                  <a:pt x="11423469" y="762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401819-4CB6-A5D6-801B-2A862129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524000"/>
            <a:ext cx="4590661" cy="27506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C109379C-1A2A-C1E9-1991-976153949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1B088FF-3FBC-4E49-9F96-ACC586DBF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7B11767C-FA34-4498-BB14-050A036FC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62000 w 12192000"/>
              <a:gd name="connsiteY0" fmla="*/ 762000 h 6858000"/>
              <a:gd name="connsiteX1" fmla="*/ 762000 w 12192000"/>
              <a:gd name="connsiteY1" fmla="*/ 6096000 h 6858000"/>
              <a:gd name="connsiteX2" fmla="*/ 11423469 w 12192000"/>
              <a:gd name="connsiteY2" fmla="*/ 6096000 h 6858000"/>
              <a:gd name="connsiteX3" fmla="*/ 11423469 w 12192000"/>
              <a:gd name="connsiteY3" fmla="*/ 762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2000" y="762000"/>
                </a:moveTo>
                <a:lnTo>
                  <a:pt x="762000" y="6096000"/>
                </a:lnTo>
                <a:lnTo>
                  <a:pt x="11423469" y="6096000"/>
                </a:lnTo>
                <a:lnTo>
                  <a:pt x="11423469" y="762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6E7030-FBF8-5FD1-3D55-01DF785C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524000"/>
            <a:ext cx="4590661" cy="27506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Espace réservé du contenu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443EF793-AC09-2743-64B6-9AE315A97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1B088FF-3FBC-4E49-9F96-ACC586DBF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7B11767C-FA34-4498-BB14-050A036FC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62000 w 12192000"/>
              <a:gd name="connsiteY0" fmla="*/ 762000 h 6858000"/>
              <a:gd name="connsiteX1" fmla="*/ 762000 w 12192000"/>
              <a:gd name="connsiteY1" fmla="*/ 6096000 h 6858000"/>
              <a:gd name="connsiteX2" fmla="*/ 11423469 w 12192000"/>
              <a:gd name="connsiteY2" fmla="*/ 6096000 h 6858000"/>
              <a:gd name="connsiteX3" fmla="*/ 11423469 w 12192000"/>
              <a:gd name="connsiteY3" fmla="*/ 762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2000" y="762000"/>
                </a:moveTo>
                <a:lnTo>
                  <a:pt x="762000" y="6096000"/>
                </a:lnTo>
                <a:lnTo>
                  <a:pt x="11423469" y="6096000"/>
                </a:lnTo>
                <a:lnTo>
                  <a:pt x="11423469" y="762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19B1FF-B12D-10BE-05E8-CAA1CF15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524000"/>
            <a:ext cx="4590661" cy="27506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19618B1-8B4A-5220-2688-97B7EC1A0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1B088FF-3FBC-4E49-9F96-ACC586DBF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4DCA07-5992-4B87-B944-642B4A38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5763" y="-385762"/>
            <a:ext cx="6857999" cy="762952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09725" y="4572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7B11767C-FA34-4498-BB14-050A036FC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62000 w 12192000"/>
              <a:gd name="connsiteY0" fmla="*/ 762000 h 6858000"/>
              <a:gd name="connsiteX1" fmla="*/ 762000 w 12192000"/>
              <a:gd name="connsiteY1" fmla="*/ 6096000 h 6858000"/>
              <a:gd name="connsiteX2" fmla="*/ 11423469 w 12192000"/>
              <a:gd name="connsiteY2" fmla="*/ 6096000 h 6858000"/>
              <a:gd name="connsiteX3" fmla="*/ 11423469 w 12192000"/>
              <a:gd name="connsiteY3" fmla="*/ 762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2000" y="762000"/>
                </a:moveTo>
                <a:lnTo>
                  <a:pt x="762000" y="6096000"/>
                </a:lnTo>
                <a:lnTo>
                  <a:pt x="11423469" y="6096000"/>
                </a:lnTo>
                <a:lnTo>
                  <a:pt x="11423469" y="762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E02D29-6381-5854-42BE-B4C23FDD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524000"/>
            <a:ext cx="4590661" cy="27506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Espace réservé du contenu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AFA45701-9EDE-C6A4-5CB2-159603DD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3374</TotalTime>
  <Words>150</Words>
  <Application>Microsoft Office PowerPoint</Application>
  <PresentationFormat>Grand écran</PresentationFormat>
  <Paragraphs>19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Amasis MT Pro Black</vt:lpstr>
      <vt:lpstr>Arial</vt:lpstr>
      <vt:lpstr>Trade Gothic Next Cond</vt:lpstr>
      <vt:lpstr>Trade Gothic Next Light</vt:lpstr>
      <vt:lpstr>PortalVTI</vt:lpstr>
      <vt:lpstr> JAVASCRIPT  MINI-PROJET: CINEMA</vt:lpstr>
      <vt:lpstr>CONTEXTUALISATION</vt:lpstr>
      <vt:lpstr>SOMMAIRE</vt:lpstr>
      <vt:lpstr>PRESENTATION ET EXPLICATIONS DES POINTS LES PLUS IMPORTANTS DU CODE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Rendu du code  ( SOUS PARTIE DE L’EXPLICATION DU CODE)</vt:lpstr>
      <vt:lpstr>RENDU</vt:lpstr>
      <vt:lpstr>Présentation PowerPoint</vt:lpstr>
      <vt:lpstr>BILAN DES DIFFICULTES RENCONTREES </vt:lpstr>
      <vt:lpstr>AMELIORATION POSSIBLE DU CODE</vt:lpstr>
      <vt:lpstr>THANK FOR LISTENNING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JAVASCRIPT  MINI-PROJET: CINEMA</dc:title>
  <dc:creator>Keith Mulamba</dc:creator>
  <cp:lastModifiedBy>Keith Mulamba</cp:lastModifiedBy>
  <cp:revision>1</cp:revision>
  <dcterms:created xsi:type="dcterms:W3CDTF">2024-02-05T08:36:20Z</dcterms:created>
  <dcterms:modified xsi:type="dcterms:W3CDTF">2024-02-08T10:57:25Z</dcterms:modified>
</cp:coreProperties>
</file>